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Inter SemiBold"/>
      <p:regular r:id="rId13"/>
      <p:bold r:id="rId14"/>
      <p:italic r:id="rId15"/>
      <p:boldItalic r:id="rId16"/>
    </p:embeddedFont>
    <p:embeddedFont>
      <p:font typeface="Inter"/>
      <p:regular r:id="rId17"/>
      <p:bold r:id="rId18"/>
      <p:italic r:id="rId19"/>
      <p:boldItalic r:id="rId20"/>
    </p:embeddedFont>
    <p:embeddedFont>
      <p:font typeface="Inter ExtraBold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Italic.fntdata"/><Relationship Id="rId22" Type="http://schemas.openxmlformats.org/officeDocument/2006/relationships/font" Target="fonts/InterExtraBold-boldItalic.fntdata"/><Relationship Id="rId21" Type="http://schemas.openxmlformats.org/officeDocument/2006/relationships/font" Target="fonts/Inter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nter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InterSemiBold-italic.fntdata"/><Relationship Id="rId14" Type="http://schemas.openxmlformats.org/officeDocument/2006/relationships/font" Target="fonts/InterSemiBold-bold.fntdata"/><Relationship Id="rId17" Type="http://schemas.openxmlformats.org/officeDocument/2006/relationships/font" Target="fonts/Inter-regular.fntdata"/><Relationship Id="rId16" Type="http://schemas.openxmlformats.org/officeDocument/2006/relationships/font" Target="fonts/InterSemiBold-boldItalic.fntdata"/><Relationship Id="rId19" Type="http://schemas.openxmlformats.org/officeDocument/2006/relationships/font" Target="fonts/Inter-italic.fntdata"/><Relationship Id="rId18" Type="http://schemas.openxmlformats.org/officeDocument/2006/relationships/font" Target="fonts/In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4eee86a1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4eee86a1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4eee86a1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4eee86a1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eee86a1c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eee86a1c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4eee86a1c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4eee86a1c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d6defdc5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4d6defdc5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4d6defdc5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4d6defdc5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d6defdc5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4d6defdc5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rgbClr val="26547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6000"/>
              <a:buFont typeface="Inter"/>
              <a:buNone/>
              <a:defRPr sz="6000">
                <a:solidFill>
                  <a:srgbClr val="FAFFFD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2" type="title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800"/>
              <a:buFont typeface="Inter SemiBold"/>
              <a:buNone/>
              <a:defRPr b="0" sz="1800">
                <a:solidFill>
                  <a:srgbClr val="90C9FB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>
            <p:ph idx="3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53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ncial Breakdown">
  <p:cSld name="SECTION_TITLE_AND_DESCRIPTION_1">
    <p:bg>
      <p:bgPr>
        <a:solidFill>
          <a:schemeClr val="dk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48657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341607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64" name="Google Shape;64;p11"/>
          <p:cNvCxnSpPr>
            <a:endCxn id="65" idx="2"/>
          </p:cNvCxnSpPr>
          <p:nvPr/>
        </p:nvCxnSpPr>
        <p:spPr>
          <a:xfrm>
            <a:off x="2904275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1"/>
          <p:cNvCxnSpPr/>
          <p:nvPr/>
        </p:nvCxnSpPr>
        <p:spPr>
          <a:xfrm>
            <a:off x="4765924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1"/>
          <p:cNvCxnSpPr/>
          <p:nvPr/>
        </p:nvCxnSpPr>
        <p:spPr>
          <a:xfrm>
            <a:off x="6635736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1"/>
          <p:cNvSpPr/>
          <p:nvPr/>
        </p:nvSpPr>
        <p:spPr>
          <a:xfrm>
            <a:off x="3676175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5548513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7417725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0" name="Google Shape;70;p11"/>
          <p:cNvSpPr txBox="1"/>
          <p:nvPr>
            <p:ph idx="3" type="subTitle"/>
          </p:nvPr>
        </p:nvSpPr>
        <p:spPr>
          <a:xfrm>
            <a:off x="535892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4" type="body"/>
          </p:nvPr>
        </p:nvSpPr>
        <p:spPr>
          <a:xfrm>
            <a:off x="528842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5" type="subTitle"/>
          </p:nvPr>
        </p:nvSpPr>
        <p:spPr>
          <a:xfrm>
            <a:off x="723127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6" type="body"/>
          </p:nvPr>
        </p:nvSpPr>
        <p:spPr>
          <a:xfrm>
            <a:off x="716077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4" name="Google Shape;74;p11"/>
          <p:cNvSpPr/>
          <p:nvPr/>
        </p:nvSpPr>
        <p:spPr>
          <a:xfrm>
            <a:off x="603475" y="2706950"/>
            <a:ext cx="2313300" cy="1413600"/>
          </a:xfrm>
          <a:prstGeom prst="roundRect">
            <a:avLst>
              <a:gd fmla="val 7414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F6F5EC"/>
              </a:solidFill>
            </a:endParaRPr>
          </a:p>
        </p:txBody>
      </p:sp>
      <p:sp>
        <p:nvSpPr>
          <p:cNvPr id="75" name="Google Shape;75;p11"/>
          <p:cNvSpPr txBox="1"/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7" type="body"/>
          </p:nvPr>
        </p:nvSpPr>
        <p:spPr>
          <a:xfrm>
            <a:off x="603475" y="2758400"/>
            <a:ext cx="2313300" cy="13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/ Graph">
  <p:cSld name="CAPTION_ONLY"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452575" y="596800"/>
            <a:ext cx="4418100" cy="1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Header">
  <p:cSld name="BIG_NUMBER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>
            <p:ph idx="2" type="pic"/>
          </p:nvPr>
        </p:nvSpPr>
        <p:spPr>
          <a:xfrm>
            <a:off x="213750" y="586950"/>
            <a:ext cx="8701800" cy="2327100"/>
          </a:xfrm>
          <a:prstGeom prst="roundRect">
            <a:avLst>
              <a:gd fmla="val 3913" name="adj"/>
            </a:avLst>
          </a:prstGeom>
          <a:noFill/>
          <a:ln>
            <a:noFill/>
          </a:ln>
        </p:spPr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5362800" y="30712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Strategy" type="blank">
  <p:cSld name="BLANK">
    <p:bg>
      <p:bgPr>
        <a:solidFill>
          <a:srgbClr val="26547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>
            <p:ph idx="2" type="pic"/>
          </p:nvPr>
        </p:nvSpPr>
        <p:spPr>
          <a:xfrm>
            <a:off x="6445900" y="626975"/>
            <a:ext cx="1932900" cy="2070000"/>
          </a:xfrm>
          <a:prstGeom prst="roundRect">
            <a:avLst>
              <a:gd fmla="val 5387" name="adj"/>
            </a:avLst>
          </a:prstGeom>
          <a:noFill/>
          <a:ln>
            <a:noFill/>
          </a:ln>
        </p:spPr>
      </p:sp>
      <p:sp>
        <p:nvSpPr>
          <p:cNvPr id="85" name="Google Shape;85;p14"/>
          <p:cNvSpPr/>
          <p:nvPr>
            <p:ph idx="3" type="pic"/>
          </p:nvPr>
        </p:nvSpPr>
        <p:spPr>
          <a:xfrm>
            <a:off x="4210025" y="626975"/>
            <a:ext cx="1932900" cy="2070000"/>
          </a:xfrm>
          <a:prstGeom prst="roundRect">
            <a:avLst>
              <a:gd fmla="val 5387" name="adj"/>
            </a:avLst>
          </a:prstGeom>
          <a:noFill/>
          <a:ln>
            <a:noFill/>
          </a:ln>
        </p:spPr>
      </p:sp>
      <p:sp>
        <p:nvSpPr>
          <p:cNvPr id="86" name="Google Shape;86;p14"/>
          <p:cNvSpPr txBox="1"/>
          <p:nvPr>
            <p:ph type="title"/>
          </p:nvPr>
        </p:nvSpPr>
        <p:spPr>
          <a:xfrm>
            <a:off x="450850" y="596800"/>
            <a:ext cx="4083000" cy="18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" type="subTitle"/>
          </p:nvPr>
        </p:nvSpPr>
        <p:spPr>
          <a:xfrm>
            <a:off x="4210025" y="2802675"/>
            <a:ext cx="19068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4" type="body"/>
          </p:nvPr>
        </p:nvSpPr>
        <p:spPr>
          <a:xfrm>
            <a:off x="4210025" y="3441550"/>
            <a:ext cx="1607400" cy="1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5" type="subTitle"/>
          </p:nvPr>
        </p:nvSpPr>
        <p:spPr>
          <a:xfrm>
            <a:off x="6458950" y="2802675"/>
            <a:ext cx="19068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6" type="body"/>
          </p:nvPr>
        </p:nvSpPr>
        <p:spPr>
          <a:xfrm>
            <a:off x="6458950" y="3441550"/>
            <a:ext cx="1607400" cy="1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7" type="body"/>
          </p:nvPr>
        </p:nvSpPr>
        <p:spPr>
          <a:xfrm>
            <a:off x="450850" y="2399275"/>
            <a:ext cx="3048000" cy="21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TITLE_1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452575" y="596800"/>
            <a:ext cx="4418100" cy="13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94" name="Google Shape;94;p15"/>
          <p:cNvSpPr txBox="1"/>
          <p:nvPr>
            <p:ph idx="1" type="subTitle"/>
          </p:nvPr>
        </p:nvSpPr>
        <p:spPr>
          <a:xfrm>
            <a:off x="467825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95" name="Google Shape;95;p15"/>
          <p:cNvSpPr txBox="1"/>
          <p:nvPr>
            <p:ph idx="2" type="body"/>
          </p:nvPr>
        </p:nvSpPr>
        <p:spPr>
          <a:xfrm>
            <a:off x="391625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3" type="subTitle"/>
          </p:nvPr>
        </p:nvSpPr>
        <p:spPr>
          <a:xfrm>
            <a:off x="3052450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97" name="Google Shape;97;p15"/>
          <p:cNvSpPr txBox="1"/>
          <p:nvPr>
            <p:ph idx="4" type="body"/>
          </p:nvPr>
        </p:nvSpPr>
        <p:spPr>
          <a:xfrm>
            <a:off x="2976250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5" type="subTitle"/>
          </p:nvPr>
        </p:nvSpPr>
        <p:spPr>
          <a:xfrm>
            <a:off x="5637075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99" name="Google Shape;99;p15"/>
          <p:cNvSpPr txBox="1"/>
          <p:nvPr>
            <p:ph idx="6" type="body"/>
          </p:nvPr>
        </p:nvSpPr>
        <p:spPr>
          <a:xfrm>
            <a:off x="5560875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7" type="subTitle"/>
          </p:nvPr>
        </p:nvSpPr>
        <p:spPr>
          <a:xfrm>
            <a:off x="467825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01" name="Google Shape;101;p15"/>
          <p:cNvSpPr txBox="1"/>
          <p:nvPr>
            <p:ph idx="8" type="body"/>
          </p:nvPr>
        </p:nvSpPr>
        <p:spPr>
          <a:xfrm>
            <a:off x="391625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9" type="subTitle"/>
          </p:nvPr>
        </p:nvSpPr>
        <p:spPr>
          <a:xfrm>
            <a:off x="3052450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03" name="Google Shape;103;p15"/>
          <p:cNvSpPr txBox="1"/>
          <p:nvPr>
            <p:ph idx="13" type="body"/>
          </p:nvPr>
        </p:nvSpPr>
        <p:spPr>
          <a:xfrm>
            <a:off x="2976250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4" type="subTitle"/>
          </p:nvPr>
        </p:nvSpPr>
        <p:spPr>
          <a:xfrm>
            <a:off x="5637075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05" name="Google Shape;105;p15"/>
          <p:cNvSpPr txBox="1"/>
          <p:nvPr>
            <p:ph idx="15" type="body"/>
          </p:nvPr>
        </p:nvSpPr>
        <p:spPr>
          <a:xfrm>
            <a:off x="5560875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s / Benefits">
  <p:cSld name="CUSTOM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452575" y="633600"/>
            <a:ext cx="3954600" cy="13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9pPr>
          </a:lstStyle>
          <a:p/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>
  <p:cSld name="CUSTOM_1">
    <p:bg>
      <p:bgPr>
        <a:solidFill>
          <a:schemeClr val="dk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>
            <p:ph idx="2" type="pic"/>
          </p:nvPr>
        </p:nvSpPr>
        <p:spPr>
          <a:xfrm>
            <a:off x="211850" y="203250"/>
            <a:ext cx="4292400" cy="4737000"/>
          </a:xfrm>
          <a:prstGeom prst="roundRect">
            <a:avLst>
              <a:gd fmla="val 3358" name="adj"/>
            </a:avLst>
          </a:prstGeom>
          <a:noFill/>
          <a:ln>
            <a:noFill/>
          </a:ln>
        </p:spPr>
      </p:sp>
      <p:sp>
        <p:nvSpPr>
          <p:cNvPr id="111" name="Google Shape;111;p17"/>
          <p:cNvSpPr/>
          <p:nvPr>
            <p:ph idx="3" type="pic"/>
          </p:nvPr>
        </p:nvSpPr>
        <p:spPr>
          <a:xfrm>
            <a:off x="4639750" y="203250"/>
            <a:ext cx="4292400" cy="4737000"/>
          </a:xfrm>
          <a:prstGeom prst="roundRect">
            <a:avLst>
              <a:gd fmla="val 335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 Competition">
  <p:cSld name="CUSTOM_2"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/>
          <p:nvPr>
            <p:ph idx="2" type="pic"/>
          </p:nvPr>
        </p:nvSpPr>
        <p:spPr>
          <a:xfrm>
            <a:off x="401472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14" name="Google Shape;114;p18"/>
          <p:cNvSpPr/>
          <p:nvPr>
            <p:ph idx="3" type="pic"/>
          </p:nvPr>
        </p:nvSpPr>
        <p:spPr>
          <a:xfrm>
            <a:off x="568857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15" name="Google Shape;115;p18"/>
          <p:cNvSpPr/>
          <p:nvPr>
            <p:ph idx="4" type="pic"/>
          </p:nvPr>
        </p:nvSpPr>
        <p:spPr>
          <a:xfrm>
            <a:off x="736242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16" name="Google Shape;116;p18"/>
          <p:cNvSpPr/>
          <p:nvPr>
            <p:ph idx="5" type="pic"/>
          </p:nvPr>
        </p:nvSpPr>
        <p:spPr>
          <a:xfrm>
            <a:off x="401472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17" name="Google Shape;117;p18"/>
          <p:cNvSpPr/>
          <p:nvPr>
            <p:ph idx="6" type="pic"/>
          </p:nvPr>
        </p:nvSpPr>
        <p:spPr>
          <a:xfrm>
            <a:off x="568857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18" name="Google Shape;118;p18"/>
          <p:cNvSpPr/>
          <p:nvPr>
            <p:ph idx="7" type="pic"/>
          </p:nvPr>
        </p:nvSpPr>
        <p:spPr>
          <a:xfrm>
            <a:off x="736242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19" name="Google Shape;119;p18"/>
          <p:cNvSpPr txBox="1"/>
          <p:nvPr>
            <p:ph type="title"/>
          </p:nvPr>
        </p:nvSpPr>
        <p:spPr>
          <a:xfrm>
            <a:off x="452575" y="596800"/>
            <a:ext cx="3262500" cy="13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452575" y="1956400"/>
            <a:ext cx="26160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21" name="Google Shape;121;p18"/>
          <p:cNvSpPr txBox="1"/>
          <p:nvPr>
            <p:ph idx="8" type="body"/>
          </p:nvPr>
        </p:nvSpPr>
        <p:spPr>
          <a:xfrm>
            <a:off x="467825" y="2583700"/>
            <a:ext cx="32472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9" type="subTitle"/>
          </p:nvPr>
        </p:nvSpPr>
        <p:spPr>
          <a:xfrm>
            <a:off x="401472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3" type="subTitle"/>
          </p:nvPr>
        </p:nvSpPr>
        <p:spPr>
          <a:xfrm>
            <a:off x="568857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24" name="Google Shape;124;p18"/>
          <p:cNvSpPr txBox="1"/>
          <p:nvPr>
            <p:ph idx="14" type="subTitle"/>
          </p:nvPr>
        </p:nvSpPr>
        <p:spPr>
          <a:xfrm>
            <a:off x="736242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25" name="Google Shape;125;p18"/>
          <p:cNvSpPr txBox="1"/>
          <p:nvPr>
            <p:ph idx="15" type="subTitle"/>
          </p:nvPr>
        </p:nvSpPr>
        <p:spPr>
          <a:xfrm>
            <a:off x="401472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26" name="Google Shape;126;p18"/>
          <p:cNvSpPr txBox="1"/>
          <p:nvPr>
            <p:ph idx="16" type="subTitle"/>
          </p:nvPr>
        </p:nvSpPr>
        <p:spPr>
          <a:xfrm>
            <a:off x="568857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27" name="Google Shape;127;p18"/>
          <p:cNvSpPr txBox="1"/>
          <p:nvPr>
            <p:ph idx="17" type="subTitle"/>
          </p:nvPr>
        </p:nvSpPr>
        <p:spPr>
          <a:xfrm>
            <a:off x="736242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allery">
  <p:cSld name="CUSTOM_1_1">
    <p:bg>
      <p:bgPr>
        <a:solidFill>
          <a:schemeClr val="dk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>
            <p:ph idx="2" type="pic"/>
          </p:nvPr>
        </p:nvSpPr>
        <p:spPr>
          <a:xfrm>
            <a:off x="228625" y="59262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30" name="Google Shape;130;p19"/>
          <p:cNvSpPr/>
          <p:nvPr>
            <p:ph idx="3" type="pic"/>
          </p:nvPr>
        </p:nvSpPr>
        <p:spPr>
          <a:xfrm>
            <a:off x="3931925" y="59262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31" name="Google Shape;131;p19"/>
          <p:cNvSpPr/>
          <p:nvPr>
            <p:ph idx="4" type="pic"/>
          </p:nvPr>
        </p:nvSpPr>
        <p:spPr>
          <a:xfrm>
            <a:off x="7635600" y="592625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32" name="Google Shape;132;p19"/>
          <p:cNvSpPr/>
          <p:nvPr>
            <p:ph idx="5" type="pic"/>
          </p:nvPr>
        </p:nvSpPr>
        <p:spPr>
          <a:xfrm>
            <a:off x="25753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9"/>
          <p:cNvSpPr/>
          <p:nvPr>
            <p:ph idx="6" type="pic"/>
          </p:nvPr>
        </p:nvSpPr>
        <p:spPr>
          <a:xfrm>
            <a:off x="62788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19"/>
          <p:cNvSpPr/>
          <p:nvPr>
            <p:ph idx="7" type="pic"/>
          </p:nvPr>
        </p:nvSpPr>
        <p:spPr>
          <a:xfrm>
            <a:off x="2286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5" name="Google Shape;135;p19"/>
          <p:cNvSpPr/>
          <p:nvPr>
            <p:ph idx="8" type="pic"/>
          </p:nvPr>
        </p:nvSpPr>
        <p:spPr>
          <a:xfrm>
            <a:off x="1545425" y="1963950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36" name="Google Shape;136;p19"/>
          <p:cNvSpPr/>
          <p:nvPr>
            <p:ph idx="9" type="pic"/>
          </p:nvPr>
        </p:nvSpPr>
        <p:spPr>
          <a:xfrm>
            <a:off x="3932063" y="1963950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37" name="Google Shape;137;p19"/>
          <p:cNvSpPr/>
          <p:nvPr>
            <p:ph idx="13" type="pic"/>
          </p:nvPr>
        </p:nvSpPr>
        <p:spPr>
          <a:xfrm>
            <a:off x="5248888" y="1963950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38" name="Google Shape;138;p19"/>
          <p:cNvSpPr/>
          <p:nvPr>
            <p:ph idx="14" type="pic"/>
          </p:nvPr>
        </p:nvSpPr>
        <p:spPr>
          <a:xfrm>
            <a:off x="75557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9"/>
          <p:cNvSpPr/>
          <p:nvPr>
            <p:ph idx="15" type="pic"/>
          </p:nvPr>
        </p:nvSpPr>
        <p:spPr>
          <a:xfrm>
            <a:off x="228625" y="333527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40" name="Google Shape;140;p19"/>
          <p:cNvSpPr/>
          <p:nvPr>
            <p:ph idx="16" type="pic"/>
          </p:nvPr>
        </p:nvSpPr>
        <p:spPr>
          <a:xfrm>
            <a:off x="3931925" y="333527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41" name="Google Shape;141;p19"/>
          <p:cNvSpPr/>
          <p:nvPr>
            <p:ph idx="17" type="pic"/>
          </p:nvPr>
        </p:nvSpPr>
        <p:spPr>
          <a:xfrm>
            <a:off x="7635600" y="3335275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42" name="Google Shape;142;p19"/>
          <p:cNvSpPr/>
          <p:nvPr>
            <p:ph idx="18" type="pic"/>
          </p:nvPr>
        </p:nvSpPr>
        <p:spPr>
          <a:xfrm>
            <a:off x="25753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3" name="Google Shape;143;p19"/>
          <p:cNvSpPr/>
          <p:nvPr>
            <p:ph idx="19" type="pic"/>
          </p:nvPr>
        </p:nvSpPr>
        <p:spPr>
          <a:xfrm>
            <a:off x="62788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6" name="Google Shape;146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Divider Slide">
  <p:cSld name="CUSTOM_3">
    <p:bg>
      <p:bgPr>
        <a:solidFill>
          <a:srgbClr val="26547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6000"/>
              <a:buFont typeface="Inter"/>
              <a:buNone/>
              <a:defRPr sz="6000">
                <a:solidFill>
                  <a:srgbClr val="FAFFFD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2" type="title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800"/>
              <a:buFont typeface="Inter SemiBold"/>
              <a:buNone/>
              <a:defRPr b="0" sz="1800">
                <a:solidFill>
                  <a:srgbClr val="90C9FB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7" name="Google Shape;17;p3"/>
          <p:cNvSpPr/>
          <p:nvPr>
            <p:ph idx="3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7" name="Google Shape;167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>
  <p:cSld name="BLANK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ion / Mission" type="secHead">
  <p:cSld name="SECTION_HEADER">
    <p:bg>
      <p:bgPr>
        <a:solidFill>
          <a:srgbClr val="FAFFFD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>
            <p:ph idx="2" type="pic"/>
          </p:nvPr>
        </p:nvSpPr>
        <p:spPr>
          <a:xfrm>
            <a:off x="5039775" y="203250"/>
            <a:ext cx="3905400" cy="22986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2575" y="1853525"/>
            <a:ext cx="2965500" cy="24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" name="Google Shape;21;p4"/>
          <p:cNvSpPr/>
          <p:nvPr>
            <p:ph idx="3" type="pic"/>
          </p:nvPr>
        </p:nvSpPr>
        <p:spPr>
          <a:xfrm>
            <a:off x="5039775" y="2624675"/>
            <a:ext cx="3905400" cy="22986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452575" y="596800"/>
            <a:ext cx="42636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7" name="Google Shape;177;p3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8" name="Google Shape;178;p3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9" name="Google Shape;179;p3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0" name="Google Shape;180;p3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1" name="Google Shape;181;p3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2" name="Google Shape;182;p3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86" name="Google Shape;186;p3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1" name="Google Shape;191;p3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2" name="Google Shape;192;p3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5" name="Google Shape;195;p3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6" name="Google Shape;196;p34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7" name="Google Shape;197;p3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98" name="Google Shape;198;p34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9" name="Google Shape;199;p34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0" name="Google Shape;200;p34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03" name="Google Shape;203;p3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04" name="Google Shape;204;p3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05" name="Google Shape;205;p3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06" name="Google Shape;206;p3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7" name="Google Shape;207;p3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8" name="Google Shape;208;p3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9" name="Google Shape;209;p3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0" name="Google Shape;210;p3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13" name="Google Shape;213;p3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6" name="Google Shape;216;p3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3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3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9" name="Google Shape;21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0" name="Google Shape;220;p3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1" name="Google Shape;221;p3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4" name="Google Shape;224;p3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3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3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7" name="Google Shape;227;p3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3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9" name="Google Shape;22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0" name="Google Shape;230;p3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1" name="Google Shape;231;p3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2" name="Google Shape;232;p3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p4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4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4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4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4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4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43" name="Google Shape;243;p4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4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4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Divider" type="tx">
  <p:cSld name="TITLE_AND_BODY">
    <p:bg>
      <p:bgPr>
        <a:solidFill>
          <a:srgbClr val="26547C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20875" y="1552350"/>
            <a:ext cx="6231300" cy="16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6000"/>
              <a:buFont typeface="Inter"/>
              <a:buNone/>
              <a:defRPr sz="6000">
                <a:solidFill>
                  <a:srgbClr val="FAFFFD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title"/>
          </p:nvPr>
        </p:nvSpPr>
        <p:spPr>
          <a:xfrm>
            <a:off x="472350" y="3144800"/>
            <a:ext cx="29655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5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enue Model" type="twoColTx">
  <p:cSld name="TITLE_AND_TWO_COLUMNS">
    <p:bg>
      <p:bgPr>
        <a:solidFill>
          <a:srgbClr val="26547C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4200"/>
              <a:buFont typeface="Inter"/>
              <a:buNone/>
              <a:defRPr>
                <a:solidFill>
                  <a:srgbClr val="FAFFFD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4800"/>
              <a:buNone/>
              <a:defRPr sz="4800">
                <a:solidFill>
                  <a:srgbClr val="FAFFF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4800"/>
              <a:buNone/>
              <a:defRPr sz="4800">
                <a:solidFill>
                  <a:srgbClr val="FAFFF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4800"/>
              <a:buNone/>
              <a:defRPr sz="4800">
                <a:solidFill>
                  <a:srgbClr val="FAFFF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4800"/>
              <a:buNone/>
              <a:defRPr sz="4800">
                <a:solidFill>
                  <a:srgbClr val="FAFFF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4800"/>
              <a:buNone/>
              <a:defRPr sz="4800">
                <a:solidFill>
                  <a:srgbClr val="FAFFF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4800"/>
              <a:buNone/>
              <a:defRPr sz="4800">
                <a:solidFill>
                  <a:srgbClr val="FAFFF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4800"/>
              <a:buNone/>
              <a:defRPr sz="4800">
                <a:solidFill>
                  <a:srgbClr val="FAFFF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4800"/>
              <a:buNone/>
              <a:defRPr sz="4800">
                <a:solidFill>
                  <a:srgbClr val="FAFFFD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560525" y="37189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113125" y="37189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Timeline" type="titleOnly">
  <p:cSld name="TITLE_ONLY">
    <p:bg>
      <p:bgPr>
        <a:solidFill>
          <a:srgbClr val="FAFFFD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452575" y="596800"/>
            <a:ext cx="68688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589475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260185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36" name="Google Shape;36;p7"/>
          <p:cNvSpPr txBox="1"/>
          <p:nvPr>
            <p:ph idx="3" type="body"/>
          </p:nvPr>
        </p:nvSpPr>
        <p:spPr>
          <a:xfrm>
            <a:off x="460145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37" name="Google Shape;37;p7"/>
          <p:cNvSpPr txBox="1"/>
          <p:nvPr>
            <p:ph idx="4" type="body"/>
          </p:nvPr>
        </p:nvSpPr>
        <p:spPr>
          <a:xfrm>
            <a:off x="660280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Advantage">
  <p:cSld name="ONE_COLUMN_TEXT">
    <p:bg>
      <p:bgPr>
        <a:solidFill>
          <a:srgbClr val="FAFFFD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452575" y="596800"/>
            <a:ext cx="44181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41" name="Google Shape;41;p8"/>
          <p:cNvSpPr/>
          <p:nvPr>
            <p:ph idx="2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257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">
  <p:cSld name="MAIN_POINT">
    <p:bg>
      <p:bgPr>
        <a:solidFill>
          <a:srgbClr val="26547C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>
            <p:ph idx="2" type="pic"/>
          </p:nvPr>
        </p:nvSpPr>
        <p:spPr>
          <a:xfrm>
            <a:off x="566350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45" name="Google Shape;45;p9"/>
          <p:cNvSpPr/>
          <p:nvPr>
            <p:ph idx="3" type="pic"/>
          </p:nvPr>
        </p:nvSpPr>
        <p:spPr>
          <a:xfrm>
            <a:off x="2588275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46" name="Google Shape;46;p9"/>
          <p:cNvSpPr/>
          <p:nvPr>
            <p:ph idx="4" type="pic"/>
          </p:nvPr>
        </p:nvSpPr>
        <p:spPr>
          <a:xfrm>
            <a:off x="4613113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47" name="Google Shape;47;p9"/>
          <p:cNvSpPr/>
          <p:nvPr>
            <p:ph idx="5" type="pic"/>
          </p:nvPr>
        </p:nvSpPr>
        <p:spPr>
          <a:xfrm>
            <a:off x="6637950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450850" y="596800"/>
            <a:ext cx="6767700" cy="18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4200"/>
              <a:buFont typeface="Inter"/>
              <a:buNone/>
              <a:defRPr>
                <a:solidFill>
                  <a:srgbClr val="FAFFFD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566350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1600"/>
              <a:buFont typeface="Inter SemiBold"/>
              <a:buNone/>
              <a:defRPr sz="1600">
                <a:solidFill>
                  <a:srgbClr val="FAFFF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6" type="subTitle"/>
          </p:nvPr>
        </p:nvSpPr>
        <p:spPr>
          <a:xfrm>
            <a:off x="2588275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1600"/>
              <a:buFont typeface="Inter SemiBold"/>
              <a:buNone/>
              <a:defRPr sz="1600">
                <a:solidFill>
                  <a:srgbClr val="FAFFF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7" type="subTitle"/>
          </p:nvPr>
        </p:nvSpPr>
        <p:spPr>
          <a:xfrm>
            <a:off x="4613113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1600"/>
              <a:buFont typeface="Inter SemiBold"/>
              <a:buNone/>
              <a:defRPr sz="1600">
                <a:solidFill>
                  <a:srgbClr val="FAFFF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8" type="subTitle"/>
          </p:nvPr>
        </p:nvSpPr>
        <p:spPr>
          <a:xfrm>
            <a:off x="6637950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1600"/>
              <a:buFont typeface="Inter SemiBold"/>
              <a:buNone/>
              <a:defRPr sz="1600">
                <a:solidFill>
                  <a:srgbClr val="FAFFF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rent Market / Market Size">
  <p:cSld name="SECTION_TITLE_AND_DESCRIPTION">
    <p:bg>
      <p:bgPr>
        <a:solidFill>
          <a:srgbClr val="26547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subTitle"/>
          </p:nvPr>
        </p:nvSpPr>
        <p:spPr>
          <a:xfrm>
            <a:off x="675475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1800"/>
              <a:buFont typeface="Inter SemiBold"/>
              <a:buNone/>
              <a:defRPr>
                <a:solidFill>
                  <a:srgbClr val="FAFFF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604925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●"/>
              <a:defRPr>
                <a:solidFill>
                  <a:srgbClr val="90C9FB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○"/>
              <a:defRPr>
                <a:solidFill>
                  <a:srgbClr val="90C9FB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■"/>
              <a:defRPr>
                <a:solidFill>
                  <a:srgbClr val="90C9FB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●"/>
              <a:defRPr>
                <a:solidFill>
                  <a:srgbClr val="90C9FB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○"/>
              <a:defRPr>
                <a:solidFill>
                  <a:srgbClr val="90C9FB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■"/>
              <a:defRPr>
                <a:solidFill>
                  <a:srgbClr val="90C9FB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●"/>
              <a:defRPr>
                <a:solidFill>
                  <a:srgbClr val="90C9FB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○"/>
              <a:defRPr>
                <a:solidFill>
                  <a:srgbClr val="90C9FB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■"/>
              <a:defRPr>
                <a:solidFill>
                  <a:srgbClr val="90C9FB"/>
                </a:solidFill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3" type="subTitle"/>
          </p:nvPr>
        </p:nvSpPr>
        <p:spPr>
          <a:xfrm>
            <a:off x="3885400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1800"/>
              <a:buFont typeface="Inter SemiBold"/>
              <a:buNone/>
              <a:defRPr>
                <a:solidFill>
                  <a:srgbClr val="FAFFF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4" type="body"/>
          </p:nvPr>
        </p:nvSpPr>
        <p:spPr>
          <a:xfrm>
            <a:off x="3814850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●"/>
              <a:defRPr>
                <a:solidFill>
                  <a:srgbClr val="90C9FB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○"/>
              <a:defRPr>
                <a:solidFill>
                  <a:srgbClr val="90C9FB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■"/>
              <a:defRPr>
                <a:solidFill>
                  <a:srgbClr val="90C9FB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●"/>
              <a:defRPr>
                <a:solidFill>
                  <a:srgbClr val="90C9FB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○"/>
              <a:defRPr>
                <a:solidFill>
                  <a:srgbClr val="90C9FB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■"/>
              <a:defRPr>
                <a:solidFill>
                  <a:srgbClr val="90C9FB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●"/>
              <a:defRPr>
                <a:solidFill>
                  <a:srgbClr val="90C9FB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○"/>
              <a:defRPr>
                <a:solidFill>
                  <a:srgbClr val="90C9FB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■"/>
              <a:defRPr>
                <a:solidFill>
                  <a:srgbClr val="90C9FB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5" type="subTitle"/>
          </p:nvPr>
        </p:nvSpPr>
        <p:spPr>
          <a:xfrm>
            <a:off x="7024719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1800"/>
              <a:buFont typeface="Inter SemiBold"/>
              <a:buNone/>
              <a:defRPr>
                <a:solidFill>
                  <a:srgbClr val="FAFFF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6" type="body"/>
          </p:nvPr>
        </p:nvSpPr>
        <p:spPr>
          <a:xfrm>
            <a:off x="6954219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●"/>
              <a:defRPr>
                <a:solidFill>
                  <a:srgbClr val="90C9FB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○"/>
              <a:defRPr>
                <a:solidFill>
                  <a:srgbClr val="90C9FB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■"/>
              <a:defRPr>
                <a:solidFill>
                  <a:srgbClr val="90C9FB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●"/>
              <a:defRPr>
                <a:solidFill>
                  <a:srgbClr val="90C9FB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○"/>
              <a:defRPr>
                <a:solidFill>
                  <a:srgbClr val="90C9FB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■"/>
              <a:defRPr>
                <a:solidFill>
                  <a:srgbClr val="90C9FB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●"/>
              <a:defRPr>
                <a:solidFill>
                  <a:srgbClr val="90C9FB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○"/>
              <a:defRPr>
                <a:solidFill>
                  <a:srgbClr val="90C9FB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C9FB"/>
              </a:buClr>
              <a:buSzPts val="1200"/>
              <a:buFont typeface="Inter"/>
              <a:buChar char="■"/>
              <a:defRPr>
                <a:solidFill>
                  <a:srgbClr val="90C9FB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450850" y="596800"/>
            <a:ext cx="6767700" cy="12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FFD"/>
              </a:buClr>
              <a:buSzPts val="4200"/>
              <a:buFont typeface="Inter"/>
              <a:buNone/>
              <a:defRPr>
                <a:solidFill>
                  <a:srgbClr val="FAFFFD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2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FF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8925" y="278025"/>
            <a:ext cx="44484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547C"/>
              </a:buClr>
              <a:buSzPts val="4200"/>
              <a:buFont typeface="Inter"/>
              <a:buNone/>
              <a:defRPr b="1" sz="4200">
                <a:solidFill>
                  <a:srgbClr val="26547C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613175" y="278025"/>
            <a:ext cx="29655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26547C"/>
              </a:buClr>
              <a:buSzPts val="1200"/>
              <a:buFont typeface="Inter"/>
              <a:buChar char="●"/>
              <a:defRPr sz="1200">
                <a:solidFill>
                  <a:srgbClr val="26547C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26547C"/>
              </a:buClr>
              <a:buSzPts val="1200"/>
              <a:buFont typeface="Inter"/>
              <a:buChar char="○"/>
              <a:defRPr sz="1200">
                <a:solidFill>
                  <a:srgbClr val="26547C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26547C"/>
              </a:buClr>
              <a:buSzPts val="1200"/>
              <a:buFont typeface="Inter"/>
              <a:buChar char="■"/>
              <a:defRPr sz="1200">
                <a:solidFill>
                  <a:srgbClr val="26547C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26547C"/>
              </a:buClr>
              <a:buSzPts val="1200"/>
              <a:buFont typeface="Inter"/>
              <a:buChar char="●"/>
              <a:defRPr sz="1200">
                <a:solidFill>
                  <a:srgbClr val="26547C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26547C"/>
              </a:buClr>
              <a:buSzPts val="1200"/>
              <a:buFont typeface="Inter"/>
              <a:buChar char="○"/>
              <a:defRPr sz="1200">
                <a:solidFill>
                  <a:srgbClr val="26547C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26547C"/>
              </a:buClr>
              <a:buSzPts val="1200"/>
              <a:buFont typeface="Inter"/>
              <a:buChar char="■"/>
              <a:defRPr sz="1200">
                <a:solidFill>
                  <a:srgbClr val="26547C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26547C"/>
              </a:buClr>
              <a:buSzPts val="1200"/>
              <a:buFont typeface="Inter"/>
              <a:buChar char="●"/>
              <a:defRPr sz="1200">
                <a:solidFill>
                  <a:srgbClr val="26547C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26547C"/>
              </a:buClr>
              <a:buSzPts val="1200"/>
              <a:buFont typeface="Inter"/>
              <a:buChar char="○"/>
              <a:defRPr sz="1200">
                <a:solidFill>
                  <a:srgbClr val="26547C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26547C"/>
              </a:buClr>
              <a:buSzPts val="1200"/>
              <a:buFont typeface="Inter"/>
              <a:buChar char="■"/>
              <a:defRPr sz="1200">
                <a:solidFill>
                  <a:srgbClr val="26547C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420875" y="1705496"/>
            <a:ext cx="4324800" cy="17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Building our </a:t>
            </a:r>
            <a:r>
              <a:rPr lang="en" sz="2900"/>
              <a:t>Successful</a:t>
            </a:r>
            <a:r>
              <a:rPr lang="en" sz="2900"/>
              <a:t> Society</a:t>
            </a:r>
            <a:endParaRPr sz="2900"/>
          </a:p>
        </p:txBody>
      </p:sp>
      <p:sp>
        <p:nvSpPr>
          <p:cNvPr id="251" name="Google Shape;251;p41"/>
          <p:cNvSpPr txBox="1"/>
          <p:nvPr>
            <p:ph idx="2" type="title"/>
          </p:nvPr>
        </p:nvSpPr>
        <p:spPr>
          <a:xfrm>
            <a:off x="420875" y="3318663"/>
            <a:ext cx="40365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Subtitle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252" name="Google Shape;252;p41"/>
          <p:cNvSpPr/>
          <p:nvPr/>
        </p:nvSpPr>
        <p:spPr>
          <a:xfrm>
            <a:off x="560525" y="1083400"/>
            <a:ext cx="1962600" cy="41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CPPD</a:t>
            </a:r>
            <a:endParaRPr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253" name="Google Shape;253;p41" title="Screenshot 2025-04-18 at 8.09.0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256" y="0"/>
            <a:ext cx="383828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452575" y="596800"/>
            <a:ext cx="6868800" cy="10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59" name="Google Shape;259;p42"/>
          <p:cNvSpPr txBox="1"/>
          <p:nvPr>
            <p:ph idx="1" type="body"/>
          </p:nvPr>
        </p:nvSpPr>
        <p:spPr>
          <a:xfrm>
            <a:off x="577075" y="2446075"/>
            <a:ext cx="18342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BIPOC voters voting significantly less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Feel their vote holds no power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42% of Gen Z trust news media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59% trust in public school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2"/>
          <p:cNvSpPr txBox="1"/>
          <p:nvPr>
            <p:ph idx="2" type="body"/>
          </p:nvPr>
        </p:nvSpPr>
        <p:spPr>
          <a:xfrm>
            <a:off x="2589450" y="2446075"/>
            <a:ext cx="17685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87% of gamers play video games for fun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competing</a:t>
            </a:r>
            <a:r>
              <a:rPr lang="en"/>
              <a:t> for time with other forms of entertainment 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Sense of belonging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2"/>
          <p:cNvSpPr txBox="1"/>
          <p:nvPr>
            <p:ph idx="3" type="body"/>
          </p:nvPr>
        </p:nvSpPr>
        <p:spPr>
          <a:xfrm>
            <a:off x="4523350" y="2446075"/>
            <a:ext cx="18342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High levels of video game playing among ages 18-30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Higher </a:t>
            </a:r>
            <a:r>
              <a:rPr lang="en"/>
              <a:t>among</a:t>
            </a:r>
            <a:r>
              <a:rPr lang="en"/>
              <a:t> less affluent households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2"/>
          <p:cNvSpPr txBox="1"/>
          <p:nvPr>
            <p:ph idx="4" type="body"/>
          </p:nvPr>
        </p:nvSpPr>
        <p:spPr>
          <a:xfrm>
            <a:off x="6590400" y="2446075"/>
            <a:ext cx="19641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Video game to </a:t>
            </a:r>
            <a:r>
              <a:rPr lang="en"/>
              <a:t>empower</a:t>
            </a:r>
            <a:r>
              <a:rPr lang="en"/>
              <a:t> voters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Meet people where they are and make voting an accessible subject</a:t>
            </a:r>
            <a:endParaRPr/>
          </a:p>
        </p:txBody>
      </p:sp>
      <p:sp>
        <p:nvSpPr>
          <p:cNvPr id="263" name="Google Shape;263;p42"/>
          <p:cNvSpPr/>
          <p:nvPr/>
        </p:nvSpPr>
        <p:spPr>
          <a:xfrm>
            <a:off x="543850" y="1956888"/>
            <a:ext cx="1724700" cy="3603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The problem</a:t>
            </a:r>
            <a:endParaRPr sz="12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4" name="Google Shape;264;p42"/>
          <p:cNvSpPr/>
          <p:nvPr/>
        </p:nvSpPr>
        <p:spPr>
          <a:xfrm>
            <a:off x="2560163" y="1956888"/>
            <a:ext cx="1724700" cy="3603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What motivates Non-voters</a:t>
            </a:r>
            <a:endParaRPr sz="12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5" name="Google Shape;265;p42"/>
          <p:cNvSpPr/>
          <p:nvPr/>
        </p:nvSpPr>
        <p:spPr>
          <a:xfrm>
            <a:off x="4559763" y="1956888"/>
            <a:ext cx="1724700" cy="3603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How to </a:t>
            </a:r>
            <a:r>
              <a:rPr lang="en" sz="1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connect</a:t>
            </a:r>
            <a:r>
              <a:rPr lang="en" sz="1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with nonvoters</a:t>
            </a:r>
            <a:endParaRPr sz="12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6" name="Google Shape;266;p42"/>
          <p:cNvSpPr/>
          <p:nvPr/>
        </p:nvSpPr>
        <p:spPr>
          <a:xfrm>
            <a:off x="6536263" y="1956888"/>
            <a:ext cx="1724700" cy="3603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Solution</a:t>
            </a:r>
            <a:endParaRPr sz="12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7" name="Google Shape;267;p42"/>
          <p:cNvSpPr txBox="1"/>
          <p:nvPr>
            <p:ph idx="4294967295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8" name="Google Shape;268;p42"/>
          <p:cNvCxnSpPr/>
          <p:nvPr/>
        </p:nvCxnSpPr>
        <p:spPr>
          <a:xfrm>
            <a:off x="2411150" y="1601238"/>
            <a:ext cx="0" cy="2608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69" name="Google Shape;269;p42"/>
          <p:cNvCxnSpPr/>
          <p:nvPr/>
        </p:nvCxnSpPr>
        <p:spPr>
          <a:xfrm>
            <a:off x="4409025" y="1601238"/>
            <a:ext cx="0" cy="2608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0" name="Google Shape;270;p42"/>
          <p:cNvCxnSpPr/>
          <p:nvPr/>
        </p:nvCxnSpPr>
        <p:spPr>
          <a:xfrm>
            <a:off x="6410375" y="1601238"/>
            <a:ext cx="0" cy="2608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>
            <p:ph idx="1" type="body"/>
          </p:nvPr>
        </p:nvSpPr>
        <p:spPr>
          <a:xfrm>
            <a:off x="420875" y="1681450"/>
            <a:ext cx="4119300" cy="24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547C"/>
              </a:buClr>
              <a:buSzPts val="1200"/>
              <a:buChar char="●"/>
            </a:pPr>
            <a:r>
              <a:rPr lang="en">
                <a:solidFill>
                  <a:srgbClr val="26547C"/>
                </a:solidFill>
              </a:rPr>
              <a:t>In 2023, 51% of young Latinos and 44% of young African American adults were likely to vote in the presidential election</a:t>
            </a:r>
            <a:endParaRPr>
              <a:solidFill>
                <a:srgbClr val="26547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/>
              <a:t>Continued decline in trust of legacy news,  school </a:t>
            </a:r>
            <a:r>
              <a:rPr lang="en"/>
              <a:t>institutions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/>
              <a:t>Gen z has most active </a:t>
            </a:r>
            <a:r>
              <a:rPr lang="en"/>
              <a:t>political</a:t>
            </a:r>
            <a:r>
              <a:rPr lang="en"/>
              <a:t> citizens and most non active political citizens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43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15584" l="0" r="0" t="15577"/>
          <a:stretch/>
        </p:blipFill>
        <p:spPr>
          <a:xfrm>
            <a:off x="5039775" y="2624675"/>
            <a:ext cx="3905400" cy="2298600"/>
          </a:xfrm>
          <a:prstGeom prst="roundRect">
            <a:avLst>
              <a:gd fmla="val 16667" name="adj"/>
            </a:avLst>
          </a:prstGeom>
        </p:spPr>
      </p:pic>
      <p:sp>
        <p:nvSpPr>
          <p:cNvPr id="277" name="Google Shape;277;p43"/>
          <p:cNvSpPr txBox="1"/>
          <p:nvPr>
            <p:ph type="title"/>
          </p:nvPr>
        </p:nvSpPr>
        <p:spPr>
          <a:xfrm>
            <a:off x="452575" y="596800"/>
            <a:ext cx="42636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278" name="Google Shape;278;p43"/>
          <p:cNvSpPr txBox="1"/>
          <p:nvPr>
            <p:ph idx="4294967295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43" title="Screenshot 2025-04-18 at 8.27.5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9775" y="239442"/>
            <a:ext cx="3859301" cy="225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44"/>
          <p:cNvSpPr txBox="1"/>
          <p:nvPr>
            <p:ph type="title"/>
          </p:nvPr>
        </p:nvSpPr>
        <p:spPr>
          <a:xfrm>
            <a:off x="452575" y="596800"/>
            <a:ext cx="4418100" cy="1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Motives Nonvoters</a:t>
            </a:r>
            <a:endParaRPr/>
          </a:p>
        </p:txBody>
      </p:sp>
      <p:pic>
        <p:nvPicPr>
          <p:cNvPr id="286" name="Google Shape;28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496" r="25501" t="0"/>
          <a:stretch/>
        </p:blipFill>
        <p:spPr>
          <a:xfrm>
            <a:off x="5039775" y="196800"/>
            <a:ext cx="3905400" cy="4749900"/>
          </a:xfrm>
          <a:prstGeom prst="roundRect">
            <a:avLst>
              <a:gd fmla="val 16667" name="adj"/>
            </a:avLst>
          </a:prstGeom>
        </p:spPr>
      </p:pic>
      <p:sp>
        <p:nvSpPr>
          <p:cNvPr id="287" name="Google Shape;287;p44"/>
          <p:cNvSpPr txBox="1"/>
          <p:nvPr>
            <p:ph idx="4294967295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44"/>
          <p:cNvSpPr txBox="1"/>
          <p:nvPr>
            <p:ph idx="1" type="body"/>
          </p:nvPr>
        </p:nvSpPr>
        <p:spPr>
          <a:xfrm>
            <a:off x="420875" y="1681450"/>
            <a:ext cx="4119300" cy="24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547C"/>
              </a:buClr>
              <a:buSzPts val="1200"/>
              <a:buChar char="●"/>
            </a:pPr>
            <a:r>
              <a:rPr lang="en"/>
              <a:t>We know non voters are gaming mostly to have fun</a:t>
            </a:r>
            <a:endParaRPr>
              <a:solidFill>
                <a:srgbClr val="26547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/>
              <a:t>Gaming elicits “herd mentality” which highlights people’s want for belonging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/>
              <a:t>Want to leverage this in game play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/>
              <a:t>BOSS will compete for time of non voter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45"/>
          <p:cNvSpPr txBox="1"/>
          <p:nvPr>
            <p:ph type="title"/>
          </p:nvPr>
        </p:nvSpPr>
        <p:spPr>
          <a:xfrm>
            <a:off x="452575" y="596800"/>
            <a:ext cx="4418100" cy="1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Connect With Nonvoters</a:t>
            </a:r>
            <a:endParaRPr/>
          </a:p>
        </p:txBody>
      </p:sp>
      <p:sp>
        <p:nvSpPr>
          <p:cNvPr id="295" name="Google Shape;295;p45"/>
          <p:cNvSpPr txBox="1"/>
          <p:nvPr>
            <p:ph idx="4294967295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45"/>
          <p:cNvSpPr txBox="1"/>
          <p:nvPr>
            <p:ph idx="1" type="body"/>
          </p:nvPr>
        </p:nvSpPr>
        <p:spPr>
          <a:xfrm>
            <a:off x="452575" y="1866050"/>
            <a:ext cx="3354000" cy="24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/>
              <a:t>Meet voters where they are in the form of a game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/>
              <a:t>Encourage voting through plotlines of game that empower voters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/>
              <a:t>More video games played at households that maker less than $30,000 vs. more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/>
              <a:t>Sell </a:t>
            </a:r>
            <a:r>
              <a:rPr lang="en"/>
              <a:t>non voters</a:t>
            </a:r>
            <a:r>
              <a:rPr lang="en"/>
              <a:t> on </a:t>
            </a:r>
            <a:r>
              <a:rPr lang="en"/>
              <a:t>enjoyment</a:t>
            </a:r>
            <a:r>
              <a:rPr lang="en"/>
              <a:t>, immersion &amp; </a:t>
            </a:r>
            <a:r>
              <a:rPr lang="en"/>
              <a:t>empowerment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45" title="Screenshot 2025-04-18 at 8.39.3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375" y="1807475"/>
            <a:ext cx="5180774" cy="20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46"/>
          <p:cNvSpPr txBox="1"/>
          <p:nvPr>
            <p:ph type="title"/>
          </p:nvPr>
        </p:nvSpPr>
        <p:spPr>
          <a:xfrm>
            <a:off x="452575" y="596800"/>
            <a:ext cx="4418100" cy="1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304" name="Google Shape;30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6019" r="26019" t="0"/>
          <a:stretch/>
        </p:blipFill>
        <p:spPr>
          <a:xfrm>
            <a:off x="5039775" y="196800"/>
            <a:ext cx="3905400" cy="4749900"/>
          </a:xfrm>
          <a:prstGeom prst="roundRect">
            <a:avLst>
              <a:gd fmla="val 16667" name="adj"/>
            </a:avLst>
          </a:prstGeom>
        </p:spPr>
      </p:pic>
      <p:sp>
        <p:nvSpPr>
          <p:cNvPr id="305" name="Google Shape;305;p46"/>
          <p:cNvSpPr txBox="1"/>
          <p:nvPr>
            <p:ph idx="4294967295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46"/>
          <p:cNvSpPr txBox="1"/>
          <p:nvPr>
            <p:ph idx="1" type="body"/>
          </p:nvPr>
        </p:nvSpPr>
        <p:spPr>
          <a:xfrm>
            <a:off x="319650" y="1592850"/>
            <a:ext cx="4119300" cy="24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/>
              <a:t>BOSS the game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/>
              <a:t>Enjoyable game with implicit political lessons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/>
              <a:t>Illicit</a:t>
            </a:r>
            <a:r>
              <a:rPr lang="en"/>
              <a:t> herd </a:t>
            </a:r>
            <a:r>
              <a:rPr lang="en"/>
              <a:t>mentality and cause nonvoters to feel sense of connectivity with community 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/>
              <a:t>Enable nonvoters to feel empowered in their </a:t>
            </a:r>
            <a:r>
              <a:rPr lang="en"/>
              <a:t>community</a:t>
            </a:r>
            <a:r>
              <a:rPr lang="en"/>
              <a:t> through voting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"/>
          <p:cNvSpPr txBox="1"/>
          <p:nvPr>
            <p:ph type="title"/>
          </p:nvPr>
        </p:nvSpPr>
        <p:spPr>
          <a:xfrm>
            <a:off x="420875" y="1705496"/>
            <a:ext cx="4324800" cy="17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Building our Successful Society</a:t>
            </a:r>
            <a:endParaRPr sz="2900"/>
          </a:p>
        </p:txBody>
      </p:sp>
      <p:sp>
        <p:nvSpPr>
          <p:cNvPr id="312" name="Google Shape;312;p47"/>
          <p:cNvSpPr txBox="1"/>
          <p:nvPr>
            <p:ph idx="2" type="title"/>
          </p:nvPr>
        </p:nvSpPr>
        <p:spPr>
          <a:xfrm>
            <a:off x="420875" y="3318663"/>
            <a:ext cx="40365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Subtitle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313" name="Google Shape;313;p47"/>
          <p:cNvSpPr/>
          <p:nvPr/>
        </p:nvSpPr>
        <p:spPr>
          <a:xfrm>
            <a:off x="560525" y="1083400"/>
            <a:ext cx="1962600" cy="41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CPPD</a:t>
            </a:r>
            <a:endParaRPr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314" name="Google Shape;314;p47" title="Screenshot 2025-04-18 at 8.09.0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256" y="0"/>
            <a:ext cx="383828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vestor Pitch">
  <a:themeElements>
    <a:clrScheme name="Simple Light">
      <a:dk1>
        <a:srgbClr val="26547C"/>
      </a:dk1>
      <a:lt1>
        <a:srgbClr val="FAFFFD"/>
      </a:lt1>
      <a:dk2>
        <a:srgbClr val="173C5C"/>
      </a:dk2>
      <a:lt2>
        <a:srgbClr val="90C9FB"/>
      </a:lt2>
      <a:accent1>
        <a:srgbClr val="FAFFFD"/>
      </a:accent1>
      <a:accent2>
        <a:srgbClr val="26547C"/>
      </a:accent2>
      <a:accent3>
        <a:srgbClr val="173C5C"/>
      </a:accent3>
      <a:accent4>
        <a:srgbClr val="FAFFFD"/>
      </a:accent4>
      <a:accent5>
        <a:srgbClr val="26547C"/>
      </a:accent5>
      <a:accent6>
        <a:srgbClr val="173C5C"/>
      </a:accent6>
      <a:hlink>
        <a:srgbClr val="90C9F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